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jLXD+qSczKlwLj2gDF43E5wrwu2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2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4" Type="http://schemas.openxmlformats.org/officeDocument/2006/relationships/slide" Target="slides/slide3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1773304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4" name="Google Shape;9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5" name="Google Shape;10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5" name="Google Shape;15;p1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6" name="Google Shape;16;p1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7" name="Google Shape;17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title"/>
          </p:nvPr>
        </p:nvSpPr>
        <p:spPr>
          <a:xfrm>
            <a:off x="457305" y="425215"/>
            <a:ext cx="7330500" cy="8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/>
            <a:r>
              <a:rPr lang="en-US" sz="3300" dirty="0" smtClean="0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300" dirty="0" smtClean="0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300" dirty="0" smtClean="0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300" dirty="0" smtClean="0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300" dirty="0" smtClean="0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300" dirty="0" smtClean="0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100" dirty="0" smtClean="0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Poem-1</a:t>
            </a:r>
            <a:r>
              <a:rPr lang="hi-IN" sz="3100" dirty="0" smtClean="0"/>
              <a:t> </a:t>
            </a:r>
            <a:r>
              <a:rPr lang="en-US" sz="3100" dirty="0" smtClean="0"/>
              <a:t> </a:t>
            </a:r>
            <a:r>
              <a:rPr lang="hi-IN" sz="3100" dirty="0" smtClean="0">
                <a:solidFill>
                  <a:srgbClr val="7030A0"/>
                </a:solidFill>
              </a:rPr>
              <a:t>कदम कदम बढ़ाए जा</a:t>
            </a:r>
            <a:r>
              <a:rPr lang="en-US" sz="3100" dirty="0" smtClean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31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 txBox="1">
            <a:spLocks noGrp="1"/>
          </p:cNvSpPr>
          <p:nvPr>
            <p:ph type="body" idx="1"/>
          </p:nvPr>
        </p:nvSpPr>
        <p:spPr>
          <a:xfrm>
            <a:off x="1927274" y="1266092"/>
            <a:ext cx="6175716" cy="119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en-US" sz="2200" dirty="0" err="1" smtClean="0">
                <a:latin typeface="Arial"/>
                <a:ea typeface="Arial"/>
                <a:cs typeface="Arial"/>
                <a:sym typeface="Arial"/>
              </a:rPr>
              <a:t>अंग्रेजी</a:t>
            </a:r>
            <a:r>
              <a:rPr lang="en-US" sz="22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में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अर्थ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 dirty="0" err="1">
                <a:latin typeface="Arial"/>
                <a:ea typeface="Arial"/>
                <a:cs typeface="Arial"/>
                <a:sym typeface="Arial"/>
              </a:rPr>
              <a:t>लिखिए</a:t>
            </a:r>
            <a:r>
              <a:rPr lang="en-US" sz="2200" dirty="0">
                <a:latin typeface="Arial"/>
                <a:ea typeface="Arial"/>
                <a:cs typeface="Arial"/>
                <a:sym typeface="Arial"/>
              </a:rPr>
              <a:t>। Write English </a:t>
            </a:r>
            <a:r>
              <a:rPr lang="en-US" sz="2200" dirty="0" smtClean="0">
                <a:latin typeface="Arial"/>
                <a:ea typeface="Arial"/>
                <a:cs typeface="Arial"/>
                <a:sym typeface="Arial"/>
              </a:rPr>
              <a:t>meaning</a:t>
            </a:r>
          </a:p>
          <a:p>
            <a:pPr marL="0" lvl="0" indent="0">
              <a:spcBef>
                <a:spcPts val="0"/>
              </a:spcBef>
              <a:buSzPts val="1400"/>
            </a:pPr>
            <a:endParaRPr sz="22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 txBox="1">
            <a:spLocks noGrp="1"/>
          </p:cNvSpPr>
          <p:nvPr>
            <p:ph type="body" idx="2"/>
          </p:nvPr>
        </p:nvSpPr>
        <p:spPr>
          <a:xfrm>
            <a:off x="604909" y="1326507"/>
            <a:ext cx="7990449" cy="4382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indent="0">
              <a:lnSpc>
                <a:spcPct val="115000"/>
              </a:lnSpc>
              <a:spcBef>
                <a:spcPts val="1000"/>
              </a:spcBef>
              <a:buSzPts val="275"/>
              <a:buNone/>
            </a:pPr>
            <a:endParaRPr lang="en-US" sz="7665" dirty="0">
              <a:latin typeface="Arial"/>
              <a:ea typeface="Arial"/>
              <a:cs typeface="Arial"/>
              <a:sym typeface="Arial"/>
            </a:endParaRPr>
          </a:p>
          <a:p>
            <a:pPr lvl="0" indent="0">
              <a:lnSpc>
                <a:spcPct val="115000"/>
              </a:lnSpc>
              <a:spcBef>
                <a:spcPts val="1000"/>
              </a:spcBef>
              <a:buSzPts val="275"/>
              <a:buNone/>
            </a:pP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I.  1.</a:t>
            </a:r>
            <a:r>
              <a:rPr lang="hi-IN" dirty="0" smtClean="0">
                <a:latin typeface="Arial"/>
                <a:ea typeface="Arial"/>
                <a:cs typeface="Arial"/>
                <a:sym typeface="Arial"/>
              </a:rPr>
              <a:t>खुशी-</a:t>
            </a:r>
            <a:r>
              <a:rPr lang="en-US" dirty="0" err="1" smtClean="0">
                <a:latin typeface="Arial"/>
                <a:ea typeface="Arial"/>
                <a:cs typeface="Arial"/>
                <a:sym typeface="Arial"/>
              </a:rPr>
              <a:t>khooshi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hi-IN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happiness 	5.</a:t>
            </a:r>
            <a:r>
              <a:rPr lang="hi-IN" dirty="0" smtClean="0">
                <a:latin typeface="Arial"/>
                <a:ea typeface="Arial"/>
                <a:cs typeface="Arial"/>
                <a:sym typeface="Arial"/>
              </a:rPr>
              <a:t>लक्ष्य-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 smtClean="0">
                <a:latin typeface="Arial"/>
                <a:ea typeface="Arial"/>
                <a:cs typeface="Arial"/>
                <a:sym typeface="Arial"/>
              </a:rPr>
              <a:t>lakshya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-aim</a:t>
            </a:r>
          </a:p>
          <a:p>
            <a:pPr lvl="0" indent="0">
              <a:lnSpc>
                <a:spcPct val="115000"/>
              </a:lnSpc>
              <a:spcBef>
                <a:spcPts val="1000"/>
              </a:spcBef>
              <a:buSzPts val="275"/>
              <a:buNone/>
            </a:pP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    2.</a:t>
            </a:r>
            <a:r>
              <a:rPr lang="hi-IN" dirty="0" smtClean="0">
                <a:latin typeface="Arial"/>
                <a:ea typeface="Arial"/>
                <a:cs typeface="Arial"/>
                <a:sym typeface="Arial"/>
              </a:rPr>
              <a:t>जिंदगी-</a:t>
            </a:r>
            <a:r>
              <a:rPr lang="en-US" dirty="0" err="1" smtClean="0">
                <a:latin typeface="Arial"/>
                <a:ea typeface="Arial"/>
                <a:cs typeface="Arial"/>
                <a:sym typeface="Arial"/>
              </a:rPr>
              <a:t>jindhagi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hi-IN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life         	6.</a:t>
            </a:r>
            <a:r>
              <a:rPr lang="hi-IN" dirty="0" smtClean="0">
                <a:latin typeface="Arial"/>
                <a:ea typeface="Arial"/>
                <a:cs typeface="Arial"/>
                <a:sym typeface="Arial"/>
              </a:rPr>
              <a:t>पूर्ण-</a:t>
            </a:r>
            <a:r>
              <a:rPr lang="en-US" dirty="0" err="1" smtClean="0">
                <a:latin typeface="Arial"/>
                <a:ea typeface="Arial"/>
                <a:cs typeface="Arial"/>
                <a:sym typeface="Arial"/>
              </a:rPr>
              <a:t>poorn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- complete</a:t>
            </a:r>
          </a:p>
          <a:p>
            <a:pPr indent="0">
              <a:lnSpc>
                <a:spcPct val="115000"/>
              </a:lnSpc>
              <a:spcBef>
                <a:spcPts val="1000"/>
              </a:spcBef>
              <a:buSzPts val="275"/>
              <a:buNone/>
            </a:pP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    3.</a:t>
            </a:r>
            <a:r>
              <a:rPr lang="hi-IN" dirty="0" smtClean="0">
                <a:latin typeface="Arial"/>
                <a:ea typeface="Arial"/>
                <a:cs typeface="Arial"/>
                <a:sym typeface="Arial"/>
              </a:rPr>
              <a:t>विपत्ति-</a:t>
            </a:r>
            <a:r>
              <a:rPr lang="en-US" dirty="0" err="1" smtClean="0">
                <a:latin typeface="Arial"/>
                <a:ea typeface="Arial"/>
                <a:cs typeface="Arial"/>
                <a:sym typeface="Arial"/>
              </a:rPr>
              <a:t>vipatthi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- disaster</a:t>
            </a:r>
            <a:r>
              <a:rPr lang="hi-IN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	7.</a:t>
            </a:r>
            <a:r>
              <a:rPr lang="hi-IN" dirty="0" smtClean="0">
                <a:latin typeface="Arial"/>
                <a:ea typeface="Arial"/>
                <a:cs typeface="Arial"/>
                <a:sym typeface="Arial"/>
              </a:rPr>
              <a:t>ब</a:t>
            </a:r>
            <a:r>
              <a:rPr lang="en-US" dirty="0" err="1" smtClean="0">
                <a:latin typeface="Arial"/>
                <a:ea typeface="Arial"/>
                <a:cs typeface="Arial"/>
                <a:sym typeface="Arial"/>
              </a:rPr>
              <a:t>हा</a:t>
            </a:r>
            <a:r>
              <a:rPr lang="hi-IN" dirty="0" smtClean="0">
                <a:latin typeface="Arial"/>
                <a:ea typeface="Arial"/>
                <a:cs typeface="Arial"/>
                <a:sym typeface="Arial"/>
              </a:rPr>
              <a:t>र-</a:t>
            </a:r>
            <a:r>
              <a:rPr lang="en-US" dirty="0" err="1" smtClean="0">
                <a:latin typeface="Arial"/>
                <a:ea typeface="Arial"/>
                <a:cs typeface="Arial"/>
                <a:sym typeface="Arial"/>
              </a:rPr>
              <a:t>bahaar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-bloom</a:t>
            </a:r>
          </a:p>
          <a:p>
            <a:pPr lvl="0" indent="0">
              <a:lnSpc>
                <a:spcPct val="115000"/>
              </a:lnSpc>
              <a:spcBef>
                <a:spcPts val="1000"/>
              </a:spcBef>
              <a:buSzPts val="275"/>
              <a:buNone/>
            </a:pP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    4.</a:t>
            </a:r>
            <a:r>
              <a:rPr lang="hi-IN" dirty="0" smtClean="0">
                <a:latin typeface="Arial"/>
                <a:ea typeface="Arial"/>
                <a:cs typeface="Arial"/>
                <a:sym typeface="Arial"/>
              </a:rPr>
              <a:t>शत्रु-</a:t>
            </a:r>
            <a:r>
              <a:rPr lang="en-US" dirty="0" err="1" smtClean="0">
                <a:latin typeface="Arial"/>
                <a:ea typeface="Arial"/>
                <a:cs typeface="Arial"/>
                <a:sym typeface="Arial"/>
              </a:rPr>
              <a:t>shathru</a:t>
            </a:r>
            <a:r>
              <a:rPr lang="hi-IN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-enemy</a:t>
            </a:r>
          </a:p>
          <a:p>
            <a:pPr marL="34290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</p:txBody>
      </p:sp>
      <p:pic>
        <p:nvPicPr>
          <p:cNvPr id="6" name="image1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280672" y="284870"/>
            <a:ext cx="6638925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body" idx="2"/>
          </p:nvPr>
        </p:nvSpPr>
        <p:spPr>
          <a:xfrm>
            <a:off x="682282" y="618978"/>
            <a:ext cx="6661053" cy="4979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endParaRPr lang="en-US" b="1" dirty="0" smtClean="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en-US" b="1" dirty="0" smtClean="0">
                <a:latin typeface="Arial"/>
                <a:ea typeface="Arial"/>
                <a:cs typeface="Arial"/>
                <a:sym typeface="Arial"/>
              </a:rPr>
              <a:t>II. </a:t>
            </a:r>
            <a:r>
              <a:rPr lang="en-US" b="1" dirty="0" err="1" smtClean="0">
                <a:latin typeface="Arial"/>
                <a:ea typeface="Arial"/>
                <a:cs typeface="Arial"/>
                <a:sym typeface="Arial"/>
              </a:rPr>
              <a:t>पर्यायवाची</a:t>
            </a:r>
            <a:r>
              <a:rPr lang="en-US" b="1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err="1">
                <a:latin typeface="Arial"/>
                <a:ea typeface="Arial"/>
                <a:cs typeface="Arial"/>
                <a:sym typeface="Arial"/>
              </a:rPr>
              <a:t>शब्द</a:t>
            </a:r>
            <a:r>
              <a:rPr lang="en-US" b="1" dirty="0">
                <a:latin typeface="Arial"/>
                <a:ea typeface="Arial"/>
                <a:cs typeface="Arial"/>
                <a:sym typeface="Arial"/>
              </a:rPr>
              <a:t>- Synonyms</a:t>
            </a:r>
            <a:r>
              <a:rPr lang="en-US" dirty="0">
                <a:latin typeface="Arial"/>
                <a:ea typeface="Arial"/>
                <a:cs typeface="Arial"/>
                <a:sym typeface="Arial"/>
              </a:rPr>
              <a:t> 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indent="0">
              <a:lnSpc>
                <a:spcPct val="115000"/>
              </a:lnSpc>
              <a:spcBef>
                <a:spcPts val="1000"/>
              </a:spcBef>
              <a:buSzPct val="37366"/>
              <a:buNone/>
            </a:pPr>
            <a:r>
              <a:rPr lang="en-US" sz="2600" dirty="0" smtClean="0">
                <a:latin typeface="Arial"/>
                <a:ea typeface="Arial"/>
                <a:cs typeface="Arial"/>
                <a:sym typeface="Arial"/>
              </a:rPr>
              <a:t>1.</a:t>
            </a:r>
            <a:r>
              <a:rPr lang="hi-IN" sz="2600" dirty="0" smtClean="0">
                <a:latin typeface="Arial"/>
                <a:ea typeface="Arial"/>
                <a:cs typeface="Arial"/>
                <a:sym typeface="Arial"/>
              </a:rPr>
              <a:t> लक्ष्य-</a:t>
            </a:r>
            <a:r>
              <a:rPr lang="en-US" sz="2600" dirty="0" smtClean="0"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hi-IN" sz="2600" dirty="0" smtClean="0">
                <a:latin typeface="Arial"/>
                <a:ea typeface="Arial"/>
                <a:cs typeface="Arial"/>
                <a:sym typeface="Arial"/>
              </a:rPr>
              <a:t>उद्देश्य, </a:t>
            </a:r>
            <a:r>
              <a:rPr lang="en-US" sz="2600" dirty="0" smtClean="0"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hi-IN" sz="2600" dirty="0" smtClean="0">
                <a:latin typeface="Arial"/>
                <a:ea typeface="Arial"/>
                <a:cs typeface="Arial"/>
                <a:sym typeface="Arial"/>
              </a:rPr>
              <a:t>मंजिल</a:t>
            </a:r>
            <a:endParaRPr sz="2600" smtClean="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7366"/>
              <a:buFont typeface="Arial"/>
              <a:buNone/>
            </a:pP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lvl="0" indent="0">
              <a:lnSpc>
                <a:spcPct val="115000"/>
              </a:lnSpc>
              <a:spcBef>
                <a:spcPts val="1000"/>
              </a:spcBef>
              <a:buSzPct val="37366"/>
              <a:buNone/>
            </a:pPr>
            <a:r>
              <a:rPr lang="en-US" sz="2600" dirty="0" smtClean="0">
                <a:latin typeface="Arial"/>
                <a:ea typeface="Arial"/>
                <a:cs typeface="Arial"/>
                <a:sym typeface="Arial"/>
              </a:rPr>
              <a:t>2. </a:t>
            </a:r>
            <a:r>
              <a:rPr lang="hi-IN" sz="2600" dirty="0" smtClean="0">
                <a:latin typeface="Arial"/>
                <a:ea typeface="Arial"/>
                <a:cs typeface="Arial"/>
                <a:sym typeface="Arial"/>
              </a:rPr>
              <a:t>विजय- </a:t>
            </a:r>
            <a:r>
              <a:rPr lang="en-US" sz="26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i-IN" sz="2600" dirty="0" smtClean="0">
                <a:latin typeface="Arial"/>
                <a:ea typeface="Arial"/>
                <a:cs typeface="Arial"/>
                <a:sym typeface="Arial"/>
              </a:rPr>
              <a:t>जीत, </a:t>
            </a:r>
            <a:r>
              <a:rPr lang="en-US" sz="2600" dirty="0" smtClean="0"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lang="hi-IN" sz="2600" dirty="0" smtClean="0">
                <a:latin typeface="Arial"/>
                <a:ea typeface="Arial"/>
                <a:cs typeface="Arial"/>
                <a:sym typeface="Arial"/>
              </a:rPr>
              <a:t>जय </a:t>
            </a: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7366"/>
              <a:buFont typeface="Arial"/>
              <a:buNone/>
            </a:pP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lvl="0" indent="0">
              <a:lnSpc>
                <a:spcPct val="115000"/>
              </a:lnSpc>
              <a:spcBef>
                <a:spcPts val="1000"/>
              </a:spcBef>
              <a:buSzPct val="37366"/>
              <a:buNone/>
            </a:pPr>
            <a:r>
              <a:rPr lang="en-US" sz="2600" dirty="0" smtClean="0">
                <a:latin typeface="Arial"/>
                <a:ea typeface="Arial"/>
                <a:cs typeface="Arial"/>
                <a:sym typeface="Arial"/>
              </a:rPr>
              <a:t>3. </a:t>
            </a:r>
            <a:r>
              <a:rPr lang="hi-IN" sz="2600" dirty="0" smtClean="0">
                <a:latin typeface="Arial"/>
                <a:ea typeface="Arial"/>
                <a:cs typeface="Arial"/>
                <a:sym typeface="Arial"/>
              </a:rPr>
              <a:t>जगत- </a:t>
            </a:r>
            <a:r>
              <a:rPr lang="en-US" sz="26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i-IN" sz="2600" dirty="0" smtClean="0">
                <a:latin typeface="Arial"/>
                <a:ea typeface="Arial"/>
                <a:cs typeface="Arial"/>
                <a:sym typeface="Arial"/>
              </a:rPr>
              <a:t>संसार , </a:t>
            </a:r>
            <a:r>
              <a:rPr lang="en-US" sz="2600" dirty="0" smtClean="0"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hi-IN" sz="2600" dirty="0" smtClean="0">
                <a:latin typeface="Arial"/>
                <a:ea typeface="Arial"/>
                <a:cs typeface="Arial"/>
                <a:sym typeface="Arial"/>
              </a:rPr>
              <a:t>दुनिया </a:t>
            </a: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7366"/>
              <a:buFont typeface="Arial"/>
              <a:buNone/>
            </a:pP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indent="0">
              <a:lnSpc>
                <a:spcPct val="115000"/>
              </a:lnSpc>
              <a:spcBef>
                <a:spcPts val="1000"/>
              </a:spcBef>
              <a:buSzPct val="37366"/>
              <a:buNone/>
            </a:pPr>
            <a:r>
              <a:rPr lang="en-US" sz="2600" dirty="0" smtClean="0">
                <a:latin typeface="Arial"/>
                <a:ea typeface="Arial"/>
                <a:cs typeface="Arial"/>
                <a:sym typeface="Arial"/>
              </a:rPr>
              <a:t>4. </a:t>
            </a:r>
            <a:r>
              <a:rPr lang="hi-IN" sz="2600" dirty="0" smtClean="0">
                <a:latin typeface="Arial"/>
                <a:ea typeface="Arial"/>
                <a:cs typeface="Arial"/>
                <a:sym typeface="Arial"/>
              </a:rPr>
              <a:t>जिंदगी- जीवन, </a:t>
            </a:r>
            <a:r>
              <a:rPr lang="en-US" sz="2600" dirty="0" smtClean="0"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hi-IN" sz="2600" dirty="0" smtClean="0">
                <a:latin typeface="Arial"/>
                <a:ea typeface="Arial"/>
                <a:cs typeface="Arial"/>
                <a:sym typeface="Arial"/>
              </a:rPr>
              <a:t>जिंदगानी</a:t>
            </a:r>
            <a:endParaRPr lang="en-US" sz="2600" dirty="0" smtClean="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7366"/>
              <a:buFont typeface="Arial"/>
              <a:buNone/>
            </a:pPr>
            <a:endParaRPr sz="2943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7366"/>
              <a:buFont typeface="Arial"/>
              <a:buNone/>
            </a:pPr>
            <a:endParaRPr sz="2943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7366"/>
              <a:buFont typeface="Arial"/>
              <a:buNone/>
            </a:pPr>
            <a:endParaRPr sz="2943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720"/>
              <a:buFont typeface="Arial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lnSpc>
                <a:spcPct val="2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ct val="95693"/>
              <a:buNone/>
            </a:pPr>
            <a:endParaRPr sz="2508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"/>
          <p:cNvSpPr txBox="1">
            <a:spLocks noGrp="1"/>
          </p:cNvSpPr>
          <p:nvPr>
            <p:ph type="body" idx="2"/>
          </p:nvPr>
        </p:nvSpPr>
        <p:spPr>
          <a:xfrm>
            <a:off x="583809" y="1640302"/>
            <a:ext cx="777240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sp>
        <p:nvSpPr>
          <p:cNvPr id="97" name="Google Shape;97;p4"/>
          <p:cNvSpPr txBox="1">
            <a:spLocks noGrp="1"/>
          </p:cNvSpPr>
          <p:nvPr>
            <p:ph type="body" idx="3"/>
          </p:nvPr>
        </p:nvSpPr>
        <p:spPr>
          <a:xfrm>
            <a:off x="984738" y="458369"/>
            <a:ext cx="7076049" cy="1271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 b="0" smtClean="0">
              <a:latin typeface="Arial"/>
              <a:ea typeface="Arial"/>
              <a:cs typeface="Arial"/>
              <a:sym typeface="Arial"/>
            </a:endParaRPr>
          </a:p>
          <a:p>
            <a:pPr marL="914400" lvl="0" indent="457200">
              <a:lnSpc>
                <a:spcPct val="90000"/>
              </a:lnSpc>
              <a:spcBef>
                <a:spcPts val="0"/>
              </a:spcBef>
              <a:buSzPts val="440"/>
            </a:pPr>
            <a:r>
              <a:rPr lang="en-US" sz="3459" dirty="0" smtClean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III. </a:t>
            </a:r>
            <a:r>
              <a:rPr lang="hi-IN" sz="3459" dirty="0" smtClean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वर्ण -विच्छेद कीजिए।</a:t>
            </a:r>
            <a:r>
              <a:rPr lang="en-US" sz="3459" dirty="0" smtClean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914400" lvl="0" indent="457200">
              <a:lnSpc>
                <a:spcPct val="90000"/>
              </a:lnSpc>
              <a:spcBef>
                <a:spcPts val="0"/>
              </a:spcBef>
              <a:buSzPts val="440"/>
            </a:pPr>
            <a:r>
              <a:rPr lang="en-US" sz="3459" dirty="0" smtClean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split each of the letter</a:t>
            </a:r>
            <a:endParaRPr sz="3459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</a:pPr>
            <a:endParaRPr sz="2260" b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4"/>
          <p:cNvSpPr txBox="1">
            <a:spLocks noGrp="1"/>
          </p:cNvSpPr>
          <p:nvPr>
            <p:ph type="body" idx="4"/>
          </p:nvPr>
        </p:nvSpPr>
        <p:spPr>
          <a:xfrm>
            <a:off x="759655" y="1631852"/>
            <a:ext cx="6274191" cy="4121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lvl="0" indent="-457200">
              <a:lnSpc>
                <a:spcPct val="150000"/>
              </a:lnSpc>
              <a:spcBef>
                <a:spcPts val="0"/>
              </a:spcBef>
              <a:buSzPts val="440"/>
              <a:buNone/>
            </a:pPr>
            <a:r>
              <a:rPr lang="en-US" sz="26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lang="hi-IN" sz="26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खुशी- </a:t>
            </a:r>
            <a:r>
              <a:rPr lang="en-US" sz="2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‍</a:t>
            </a:r>
            <a:r>
              <a:rPr lang="en-US" sz="2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ख्</a:t>
            </a:r>
            <a:r>
              <a:rPr lang="en-US" sz="2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‍ + उ +</a:t>
            </a:r>
            <a:r>
              <a:rPr lang="en-US" sz="2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श्</a:t>
            </a:r>
            <a:r>
              <a:rPr lang="en-US" sz="2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‍ + ई</a:t>
            </a:r>
            <a:endParaRPr lang="en-US" sz="2600" dirty="0" smtClean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6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SzPts val="440"/>
              <a:buNone/>
            </a:pPr>
            <a:r>
              <a:rPr lang="en-US" sz="26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2. </a:t>
            </a:r>
            <a:r>
              <a:rPr lang="hi-IN" sz="26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विजय- </a:t>
            </a:r>
            <a:r>
              <a:rPr lang="en-US" sz="2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व्</a:t>
            </a:r>
            <a:r>
              <a:rPr lang="en-US" sz="2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‍ + इ + </a:t>
            </a:r>
            <a:r>
              <a:rPr lang="en-US" sz="2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ज्</a:t>
            </a:r>
            <a:r>
              <a:rPr lang="en-US" sz="2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‍ + अ + </a:t>
            </a:r>
            <a:r>
              <a:rPr lang="en-US" sz="2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य्</a:t>
            </a:r>
            <a:r>
              <a:rPr lang="en-US" sz="2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‍ + अ</a:t>
            </a:r>
            <a:endParaRPr lang="en-US" sz="2600" dirty="0" smtClean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600" smtClean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SzPts val="440"/>
              <a:buNone/>
            </a:pPr>
            <a:r>
              <a:rPr lang="en-US" sz="26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3. </a:t>
            </a:r>
            <a:r>
              <a:rPr lang="hi-IN" sz="26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लक्ष्य-</a:t>
            </a:r>
            <a:r>
              <a:rPr lang="en-US" sz="26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ल्</a:t>
            </a:r>
            <a:r>
              <a:rPr lang="en-US" sz="2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‍ + </a:t>
            </a:r>
            <a:r>
              <a:rPr lang="en-US" sz="2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क्</a:t>
            </a:r>
            <a:r>
              <a:rPr lang="en-US" sz="2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‍ +</a:t>
            </a:r>
            <a:r>
              <a:rPr lang="en-US" sz="2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ष्</a:t>
            </a:r>
            <a:r>
              <a:rPr lang="en-US" sz="2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‍ +</a:t>
            </a:r>
            <a:r>
              <a:rPr lang="en-US" sz="2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य्</a:t>
            </a:r>
            <a:r>
              <a:rPr lang="en-US" sz="2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‍ + अ</a:t>
            </a:r>
            <a:endParaRPr sz="26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6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SzPts val="440"/>
              <a:buNone/>
            </a:pPr>
            <a:r>
              <a:rPr lang="en-US" sz="26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4. </a:t>
            </a:r>
            <a:r>
              <a:rPr lang="hi-IN" sz="26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शीश</a:t>
            </a:r>
            <a:r>
              <a:rPr lang="en-US" sz="26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2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श्</a:t>
            </a:r>
            <a:r>
              <a:rPr lang="en-US" sz="2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‍ + ई +</a:t>
            </a:r>
            <a:r>
              <a:rPr lang="en-US" sz="2600" dirty="0" err="1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श्</a:t>
            </a:r>
            <a:r>
              <a:rPr lang="en-US" sz="26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‍</a:t>
            </a:r>
            <a:endParaRPr lang="hi-IN" sz="2600" dirty="0" smtClean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None/>
            </a:pP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"/>
              <a:buFont typeface="Arial"/>
              <a:buNone/>
            </a:pPr>
            <a:endParaRPr sz="2260"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"/>
          <p:cNvSpPr txBox="1">
            <a:spLocks noGrp="1"/>
          </p:cNvSpPr>
          <p:nvPr>
            <p:ph type="body" idx="2"/>
          </p:nvPr>
        </p:nvSpPr>
        <p:spPr>
          <a:xfrm>
            <a:off x="446474" y="567525"/>
            <a:ext cx="8162953" cy="56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190500">
              <a:spcBef>
                <a:spcPts val="0"/>
              </a:spcBef>
              <a:buNone/>
            </a:pPr>
            <a:r>
              <a:rPr lang="hi-IN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IV.</a:t>
            </a:r>
            <a:r>
              <a:rPr lang="hi-IN" dirty="0" smtClean="0">
                <a:solidFill>
                  <a:srgbClr val="FF0000"/>
                </a:solidFill>
              </a:rPr>
              <a:t>प्रश्नों का उत्तर दीजिए।</a:t>
            </a:r>
            <a:endParaRPr lang="en-US" dirty="0" smtClean="0">
              <a:solidFill>
                <a:srgbClr val="FF0000"/>
              </a:solidFill>
            </a:endParaRPr>
          </a:p>
          <a:p>
            <a:pPr marL="342900" lvl="0" indent="-190500">
              <a:lnSpc>
                <a:spcPct val="20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1.</a:t>
            </a:r>
            <a:r>
              <a:rPr lang="hi-IN" dirty="0" smtClean="0">
                <a:solidFill>
                  <a:srgbClr val="FF0000"/>
                </a:solidFill>
              </a:rPr>
              <a:t>कवि कब तक युद्ध करने की बात कर रहा है? </a:t>
            </a:r>
            <a:endParaRPr lang="en-US" dirty="0" smtClean="0">
              <a:solidFill>
                <a:srgbClr val="FF0000"/>
              </a:solidFill>
            </a:endParaRPr>
          </a:p>
          <a:p>
            <a:pPr marL="342900" lvl="0" indent="-190500">
              <a:lnSpc>
                <a:spcPct val="200000"/>
              </a:lnSpc>
              <a:spcBef>
                <a:spcPts val="0"/>
              </a:spcBef>
              <a:buNone/>
            </a:pPr>
            <a:r>
              <a:rPr lang="hi-IN" dirty="0" smtClean="0">
                <a:solidFill>
                  <a:schemeClr val="tx1"/>
                </a:solidFill>
              </a:rPr>
              <a:t>लक्ष्य पूरे होने तक हम युद्ध करेंगे। 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lvl="0" indent="-190500">
              <a:lnSpc>
                <a:spcPct val="20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2.</a:t>
            </a:r>
            <a:r>
              <a:rPr lang="hi-IN" dirty="0" smtClean="0">
                <a:solidFill>
                  <a:srgbClr val="FF0000"/>
                </a:solidFill>
              </a:rPr>
              <a:t>कवि क्या उड़ाने की बात कर रहा है? </a:t>
            </a:r>
            <a:endParaRPr lang="en-US" dirty="0" smtClean="0">
              <a:solidFill>
                <a:srgbClr val="FF0000"/>
              </a:solidFill>
            </a:endParaRPr>
          </a:p>
          <a:p>
            <a:pPr marL="342900" lvl="0" indent="-190500">
              <a:lnSpc>
                <a:spcPct val="200000"/>
              </a:lnSpc>
              <a:spcBef>
                <a:spcPts val="0"/>
              </a:spcBef>
              <a:buNone/>
            </a:pPr>
            <a:r>
              <a:rPr lang="hi-IN" dirty="0" smtClean="0">
                <a:solidFill>
                  <a:schemeClr val="tx1"/>
                </a:solidFill>
              </a:rPr>
              <a:t>कवि विजय ध्वजा उड़ाने की बात कर रहा है ।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lvl="0" indent="-190500">
              <a:lnSpc>
                <a:spcPct val="20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3.</a:t>
            </a:r>
            <a:r>
              <a:rPr lang="hi-IN" dirty="0" smtClean="0">
                <a:solidFill>
                  <a:srgbClr val="FF0000"/>
                </a:solidFill>
              </a:rPr>
              <a:t>इस पाठ से हमें क्या सीख मिलती है? </a:t>
            </a:r>
            <a:endParaRPr lang="en-US" dirty="0" smtClean="0">
              <a:solidFill>
                <a:srgbClr val="FF0000"/>
              </a:solidFill>
            </a:endParaRPr>
          </a:p>
          <a:p>
            <a:pPr marL="342900" lvl="0" indent="-190500">
              <a:lnSpc>
                <a:spcPct val="200000"/>
              </a:lnSpc>
              <a:spcBef>
                <a:spcPts val="0"/>
              </a:spcBef>
              <a:buNone/>
            </a:pPr>
            <a:r>
              <a:rPr lang="hi-IN" dirty="0" smtClean="0">
                <a:solidFill>
                  <a:schemeClr val="tx1"/>
                </a:solidFill>
              </a:rPr>
              <a:t>इस पाठ से हमें यह सीख मिलती है कि हमें परिश्रम, दृढ़ संकल्प, आत्मविश्वास, साहस के साथ आगे बढ़ना है।</a:t>
            </a:r>
            <a:endParaRPr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180</Words>
  <Application>Microsoft Office PowerPoint</Application>
  <PresentationFormat>On-screen Show (4:3)</PresentationFormat>
  <Paragraphs>39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  Poem-1  कदम कदम बढ़ाए जा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Poem-1 जय भारत जय भारती </dc:title>
  <dc:creator>sns</dc:creator>
  <cp:lastModifiedBy>sns</cp:lastModifiedBy>
  <cp:revision>11</cp:revision>
  <dcterms:created xsi:type="dcterms:W3CDTF">2025-04-04T09:40:00Z</dcterms:created>
  <dcterms:modified xsi:type="dcterms:W3CDTF">2025-06-03T09:04:31Z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F246FB5B392E4ECFBFF2EA5A1A2821D1_12</vt:lpwstr>
  </property>
  <property fmtid="{D5CDD505-2E9C-101B-9397-08002B2CF9AE}" pid="3" name="KSOProductBuildVer">
    <vt:lpwstr>1033-12.2.0.20782</vt:lpwstr>
  </property>
</Properties>
</file>